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Cabin" panose="020B0604020202020204" charset="0"/>
      <p:regular r:id="rId9"/>
    </p:embeddedFont>
    <p:embeddedFont>
      <p:font typeface="Unbounde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C49E8D-9125-43E6-8C2C-EA05FDC79FCC}" v="3" dt="2025-10-06T17:24:43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Mahesh" userId="1244598b41c3886e" providerId="LiveId" clId="{9DC36B01-F379-4E17-BE0F-E11DDC7AF332}"/>
    <pc:docChg chg="custSel modSld modMainMaster">
      <pc:chgData name="H. Mahesh" userId="1244598b41c3886e" providerId="LiveId" clId="{9DC36B01-F379-4E17-BE0F-E11DDC7AF332}" dt="2025-10-06T17:25:09.965" v="20" actId="20577"/>
      <pc:docMkLst>
        <pc:docMk/>
      </pc:docMkLst>
      <pc:sldChg chg="modSp mod">
        <pc:chgData name="H. Mahesh" userId="1244598b41c3886e" providerId="LiveId" clId="{9DC36B01-F379-4E17-BE0F-E11DDC7AF332}" dt="2025-10-06T17:25:09.965" v="20" actId="20577"/>
        <pc:sldMkLst>
          <pc:docMk/>
          <pc:sldMk cId="0" sldId="256"/>
        </pc:sldMkLst>
        <pc:spChg chg="mod">
          <ac:chgData name="H. Mahesh" userId="1244598b41c3886e" providerId="LiveId" clId="{9DC36B01-F379-4E17-BE0F-E11DDC7AF332}" dt="2025-10-06T17:24:54.577" v="18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H. Mahesh" userId="1244598b41c3886e" providerId="LiveId" clId="{9DC36B01-F379-4E17-BE0F-E11DDC7AF332}" dt="2025-10-06T17:25:09.965" v="20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H. Mahesh" userId="1244598b41c3886e" providerId="LiveId" clId="{9DC36B01-F379-4E17-BE0F-E11DDC7AF332}" dt="2025-10-06T17:23:43.480" v="5" actId="14100"/>
        <pc:sldMkLst>
          <pc:docMk/>
          <pc:sldMk cId="0" sldId="258"/>
        </pc:sldMkLst>
        <pc:picChg chg="mod">
          <ac:chgData name="H. Mahesh" userId="1244598b41c3886e" providerId="LiveId" clId="{9DC36B01-F379-4E17-BE0F-E11DDC7AF332}" dt="2025-10-06T17:23:43.480" v="5" actId="14100"/>
          <ac:picMkLst>
            <pc:docMk/>
            <pc:sldMk cId="0" sldId="258"/>
            <ac:picMk id="33" creationId="{00000000-0000-0000-0000-000000000000}"/>
          </ac:picMkLst>
        </pc:picChg>
      </pc:sldChg>
      <pc:sldMasterChg chg="modSldLayout">
        <pc:chgData name="H. Mahesh" userId="1244598b41c3886e" providerId="LiveId" clId="{9DC36B01-F379-4E17-BE0F-E11DDC7AF332}" dt="2025-10-06T17:22:45.022" v="4" actId="21"/>
        <pc:sldMasterMkLst>
          <pc:docMk/>
          <pc:sldMasterMk cId="0" sldId="2147483648"/>
        </pc:sldMasterMkLst>
        <pc:sldLayoutChg chg="delSp mod">
          <pc:chgData name="H. Mahesh" userId="1244598b41c3886e" providerId="LiveId" clId="{9DC36B01-F379-4E17-BE0F-E11DDC7AF332}" dt="2025-10-06T17:22:27.589" v="0" actId="21"/>
          <pc:sldLayoutMkLst>
            <pc:docMk/>
            <pc:sldMasterMk cId="0" sldId="2147483648"/>
            <pc:sldLayoutMk cId="0" sldId="2147483650"/>
          </pc:sldLayoutMkLst>
          <pc:picChg chg="del">
            <ac:chgData name="H. Mahesh" userId="1244598b41c3886e" providerId="LiveId" clId="{9DC36B01-F379-4E17-BE0F-E11DDC7AF332}" dt="2025-10-06T17:22:27.589" v="0" actId="21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22:33.722" v="1" actId="21"/>
          <pc:sldLayoutMkLst>
            <pc:docMk/>
            <pc:sldMasterMk cId="0" sldId="2147483648"/>
            <pc:sldLayoutMk cId="0" sldId="2147483651"/>
          </pc:sldLayoutMkLst>
          <pc:picChg chg="del">
            <ac:chgData name="H. Mahesh" userId="1244598b41c3886e" providerId="LiveId" clId="{9DC36B01-F379-4E17-BE0F-E11DDC7AF332}" dt="2025-10-06T17:22:33.722" v="1" actId="21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22:36.908" v="2" actId="21"/>
          <pc:sldLayoutMkLst>
            <pc:docMk/>
            <pc:sldMasterMk cId="0" sldId="2147483648"/>
            <pc:sldLayoutMk cId="0" sldId="2147483652"/>
          </pc:sldLayoutMkLst>
          <pc:picChg chg="del">
            <ac:chgData name="H. Mahesh" userId="1244598b41c3886e" providerId="LiveId" clId="{9DC36B01-F379-4E17-BE0F-E11DDC7AF332}" dt="2025-10-06T17:22:36.908" v="2" actId="21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22:40.657" v="3" actId="21"/>
          <pc:sldLayoutMkLst>
            <pc:docMk/>
            <pc:sldMasterMk cId="0" sldId="2147483648"/>
            <pc:sldLayoutMk cId="0" sldId="2147483653"/>
          </pc:sldLayoutMkLst>
          <pc:picChg chg="del">
            <ac:chgData name="H. Mahesh" userId="1244598b41c3886e" providerId="LiveId" clId="{9DC36B01-F379-4E17-BE0F-E11DDC7AF332}" dt="2025-10-06T17:22:40.657" v="3" actId="21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H. Mahesh" userId="1244598b41c3886e" providerId="LiveId" clId="{9DC36B01-F379-4E17-BE0F-E11DDC7AF332}" dt="2025-10-06T17:22:45.022" v="4" actId="21"/>
          <pc:sldLayoutMkLst>
            <pc:docMk/>
            <pc:sldMasterMk cId="0" sldId="2147483648"/>
            <pc:sldLayoutMk cId="0" sldId="2147483654"/>
          </pc:sldLayoutMkLst>
          <pc:picChg chg="del">
            <ac:chgData name="H. Mahesh" userId="1244598b41c3886e" providerId="LiveId" clId="{9DC36B01-F379-4E17-BE0F-E11DDC7AF332}" dt="2025-10-06T17:22:45.022" v="4" actId="21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E15F81-7CDD-5CC8-9ADF-B553B12661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5B0980-2784-C47D-1C27-B638002654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13F74-7A72-4284-8E54-7F0595B25AFB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55716-17CF-DD7D-CDEF-311A3835E6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EAF12-35DA-B14B-3D8F-69CBF0D634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04097-877B-4F45-8B33-482D86506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08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1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968693" y="1574721"/>
            <a:ext cx="1269289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00"/>
              </a:lnSpc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</a:rPr>
              <a:t>Project Governance and Reporting</a:t>
            </a:r>
          </a:p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for Traffic Management AI System</a:t>
            </a:r>
            <a:endParaRPr lang="en-US" sz="4550" dirty="0"/>
          </a:p>
        </p:txBody>
      </p:sp>
      <p:sp>
        <p:nvSpPr>
          <p:cNvPr id="5" name="Text 2"/>
          <p:cNvSpPr/>
          <p:nvPr/>
        </p:nvSpPr>
        <p:spPr>
          <a:xfrm>
            <a:off x="968693" y="3397091"/>
            <a:ext cx="126928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reporting framework for AI-powered traffic optimization platform.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968693" y="4464844"/>
            <a:ext cx="4066342" cy="2190036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15509" y="4711660"/>
            <a:ext cx="314825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Platform Scope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215509" y="5222915"/>
            <a:ext cx="357270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City traffic flow optimization, congestion prediction, and real-time incident management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81851" y="4464844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528667" y="4711660"/>
            <a:ext cx="323385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Reporting Purpose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5528667" y="5222915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Streamlined project governance with clear progress tracking and risk visibility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595128" y="4464844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41944" y="4711660"/>
            <a:ext cx="323528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Stakeholder Focus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9841944" y="5222915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Executive dashboards for quick decision-making and transparent accountability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11969"/>
            <a:ext cx="9680138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Weekly Governance Report Overview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968693" y="1524714"/>
            <a:ext cx="384179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Health Snapshot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968693" y="2039422"/>
            <a:ext cx="7434024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weekly overview capturing project milestones, risk status, and escalation requirements. Features traffic light-style indicators for immediate stakeholder understanding.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968693" y="2937629"/>
            <a:ext cx="3600688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99.2%</a:t>
            </a:r>
            <a:endParaRPr lang="en-US" sz="4800" dirty="0"/>
          </a:p>
        </p:txBody>
      </p:sp>
      <p:sp>
        <p:nvSpPr>
          <p:cNvPr id="6" name="Text 4"/>
          <p:cNvSpPr/>
          <p:nvPr/>
        </p:nvSpPr>
        <p:spPr>
          <a:xfrm>
            <a:off x="1673900" y="3784521"/>
            <a:ext cx="219027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Uptime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68693" y="4244459"/>
            <a:ext cx="360068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Platform availability this week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4802029" y="2937629"/>
            <a:ext cx="3600688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94.8%</a:t>
            </a:r>
            <a:endParaRPr lang="en-US" sz="4800" dirty="0"/>
          </a:p>
        </p:txBody>
      </p:sp>
      <p:sp>
        <p:nvSpPr>
          <p:cNvPr id="9" name="Text 7"/>
          <p:cNvSpPr/>
          <p:nvPr/>
        </p:nvSpPr>
        <p:spPr>
          <a:xfrm>
            <a:off x="5507236" y="3784521"/>
            <a:ext cx="219027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Ingestion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802029" y="4244459"/>
            <a:ext cx="360068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Sensor data processing rate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2885361" y="5007650"/>
            <a:ext cx="3600688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87.3%</a:t>
            </a:r>
            <a:endParaRPr lang="en-US" sz="4800" dirty="0"/>
          </a:p>
        </p:txBody>
      </p:sp>
      <p:sp>
        <p:nvSpPr>
          <p:cNvPr id="12" name="Text 10"/>
          <p:cNvSpPr/>
          <p:nvPr/>
        </p:nvSpPr>
        <p:spPr>
          <a:xfrm>
            <a:off x="3590568" y="5854541"/>
            <a:ext cx="219027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Accuracy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2885361" y="6314480"/>
            <a:ext cx="360068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Traffic prediction precision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8864441" y="1524714"/>
            <a:ext cx="2289691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Status Indicators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864441" y="1984653"/>
            <a:ext cx="480464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Green:</a:t>
            </a: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On Track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8864441" y="2347674"/>
            <a:ext cx="480464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A5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Yellow:</a:t>
            </a: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Warning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8864441" y="2710696"/>
            <a:ext cx="480464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F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Red:</a:t>
            </a: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Critical</a:t>
            </a:r>
            <a:endParaRPr lang="en-US" sz="14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441" y="3218021"/>
            <a:ext cx="4804648" cy="48046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39447"/>
            <a:ext cx="49843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Milestones &amp; Risks Summary</a:t>
            </a:r>
            <a:endParaRPr lang="en-US" sz="2250" dirty="0"/>
          </a:p>
        </p:txBody>
      </p:sp>
      <p:sp>
        <p:nvSpPr>
          <p:cNvPr id="3" name="Shape 1"/>
          <p:cNvSpPr/>
          <p:nvPr/>
        </p:nvSpPr>
        <p:spPr>
          <a:xfrm>
            <a:off x="7307461" y="949404"/>
            <a:ext cx="15240" cy="2408873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821210" y="1080611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76254" y="949404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27987" y="979349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754523" y="991791"/>
            <a:ext cx="1943338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Ingestion Testing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968693" y="1247418"/>
            <a:ext cx="572916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 Track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Sensor integration proceeding as planned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7438668" y="1821180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76254" y="1689973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27987" y="1719917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932301" y="1732359"/>
            <a:ext cx="2261116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Baseline Evaluation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932301" y="1987987"/>
            <a:ext cx="572928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 Track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Performance metrics meeting targets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6821210" y="2459474"/>
            <a:ext cx="370284" cy="1524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76254" y="2328267"/>
            <a:ext cx="277654" cy="277654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27987" y="2358211"/>
            <a:ext cx="174188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4424124" y="2370653"/>
            <a:ext cx="2273737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Incident Detection Module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968693" y="2626281"/>
            <a:ext cx="572916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950" dirty="0">
                <a:solidFill>
                  <a:srgbClr val="FFA5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Upcoming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Development phase starting next week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968693" y="3620453"/>
            <a:ext cx="1772603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Risk Assessment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968693" y="3977164"/>
            <a:ext cx="6195893" cy="779621"/>
          </a:xfrm>
          <a:prstGeom prst="roundRect">
            <a:avLst>
              <a:gd name="adj" fmla="val 9383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953453" y="3977164"/>
            <a:ext cx="60960" cy="779621"/>
          </a:xfrm>
          <a:prstGeom prst="roundRect">
            <a:avLst>
              <a:gd name="adj" fmla="val 3037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153001" y="4115753"/>
            <a:ext cx="2573417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 Risk: Sensor Data Delays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1153001" y="4420672"/>
            <a:ext cx="5872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Potential impact on real-time processing capabilities</a:t>
            </a:r>
            <a:endParaRPr lang="en-US" sz="950" dirty="0"/>
          </a:p>
        </p:txBody>
      </p:sp>
      <p:sp>
        <p:nvSpPr>
          <p:cNvPr id="24" name="Shape 22"/>
          <p:cNvSpPr/>
          <p:nvPr/>
        </p:nvSpPr>
        <p:spPr>
          <a:xfrm>
            <a:off x="968693" y="4880134"/>
            <a:ext cx="6195893" cy="779621"/>
          </a:xfrm>
          <a:prstGeom prst="roundRect">
            <a:avLst>
              <a:gd name="adj" fmla="val 9383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953453" y="4880134"/>
            <a:ext cx="60960" cy="779621"/>
          </a:xfrm>
          <a:prstGeom prst="roundRect">
            <a:avLst>
              <a:gd name="adj" fmla="val 3037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153001" y="5018723"/>
            <a:ext cx="1843921" cy="181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 Risk: Model Drift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1153001" y="5323642"/>
            <a:ext cx="5872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Accuracy degradation over time without retraining</a:t>
            </a:r>
            <a:endParaRPr lang="en-US" sz="950" dirty="0"/>
          </a:p>
        </p:txBody>
      </p:sp>
      <p:sp>
        <p:nvSpPr>
          <p:cNvPr id="28" name="Text 26"/>
          <p:cNvSpPr/>
          <p:nvPr/>
        </p:nvSpPr>
        <p:spPr>
          <a:xfrm>
            <a:off x="7473196" y="3620453"/>
            <a:ext cx="174271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Escalations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7473196" y="3977164"/>
            <a:ext cx="6195893" cy="833080"/>
          </a:xfrm>
          <a:prstGeom prst="roundRect">
            <a:avLst>
              <a:gd name="adj" fmla="val 2223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545" y="4160520"/>
            <a:ext cx="154305" cy="123349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7874198" y="4131350"/>
            <a:ext cx="567154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Status:</a:t>
            </a:r>
            <a:r>
              <a:rPr lang="en-US" sz="9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None this week</a:t>
            </a:r>
            <a:endParaRPr lang="en-US" sz="950" dirty="0"/>
          </a:p>
        </p:txBody>
      </p:sp>
      <p:sp>
        <p:nvSpPr>
          <p:cNvPr id="32" name="Text 29"/>
          <p:cNvSpPr/>
          <p:nvPr/>
        </p:nvSpPr>
        <p:spPr>
          <a:xfrm>
            <a:off x="7874198" y="4439960"/>
            <a:ext cx="5671542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 issues managed within project team scope</a:t>
            </a:r>
            <a:endParaRPr lang="en-US" sz="9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196" y="4949072"/>
            <a:ext cx="6195893" cy="3069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968812"/>
            <a:ext cx="8163282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Action Items &amp; Next Steps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968693" y="2072164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968693" y="2421136"/>
            <a:ext cx="6234827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68693" y="2593658"/>
            <a:ext cx="511706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Complete Data Ingestion Testing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68693" y="3055977"/>
            <a:ext cx="623482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Deadline: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October 10th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8693" y="3547229"/>
            <a:ext cx="623482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Finalize sensor connectivity and data validation protocols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6762" y="2072164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762" y="2421136"/>
            <a:ext cx="6234827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426762" y="2593658"/>
            <a:ext cx="409194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Baseline Evaluation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426762" y="3055977"/>
            <a:ext cx="623482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Status: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 Progress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26762" y="3547229"/>
            <a:ext cx="6234827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Conduct comprehensive validation and performance benchmarking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8693" y="4652486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8693" y="5001458"/>
            <a:ext cx="6234827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68693" y="5173980"/>
            <a:ext cx="552069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Adaptive Signal Control Integration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968693" y="5636300"/>
            <a:ext cx="623482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Phase: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Upcoming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68693" y="6127552"/>
            <a:ext cx="623482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dynamic traffic signal optimization module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26762" y="4652486"/>
            <a:ext cx="22324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6762" y="5001458"/>
            <a:ext cx="6234827" cy="3048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426762" y="5173980"/>
            <a:ext cx="484334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Stakeholder Demo Preparation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7426762" y="5636300"/>
            <a:ext cx="623482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Target:</a:t>
            </a: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Mid-October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26762" y="6127552"/>
            <a:ext cx="623482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Prepare comprehensive system demonstration for city officials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8693" y="6903482"/>
            <a:ext cx="1269289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 action items assigned to responsible teams with clear accountability measures and progress tracking mechanisms in place.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96622"/>
            <a:ext cx="11656219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Reporting Best Practices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664613"/>
            <a:ext cx="648414" cy="6484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2583180"/>
            <a:ext cx="2873812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Dashboards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68693" y="3030736"/>
            <a:ext cx="6211372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Concise, visual reporting for quick stakeholder insights and executive decision-making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217" y="1664613"/>
            <a:ext cx="648414" cy="6484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0217" y="2583180"/>
            <a:ext cx="355223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Early Risk Identification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50217" y="3030736"/>
            <a:ext cx="6211372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Proactive risk highlighting with clear mitigation plans and escalation pathways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93" y="4154448"/>
            <a:ext cx="648414" cy="6484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693" y="5073015"/>
            <a:ext cx="285285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Milestone Tracking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8693" y="5520571"/>
            <a:ext cx="6211372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 status updates with traffic light indicators for immediate project health assessment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217" y="4154448"/>
            <a:ext cx="648414" cy="6484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0217" y="5073015"/>
            <a:ext cx="326933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Action Accountability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50217" y="5520571"/>
            <a:ext cx="6211372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Maintain clear ownership and deadlines to drive project momentum and deliverable completion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292900" y="6698337"/>
            <a:ext cx="12368689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Result: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Transparent, efficient governance framework driving AI traffic management system success through structured reporting and stakeholder alignment.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968693" y="6455212"/>
            <a:ext cx="30480" cy="1177766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362</Words>
  <Application>Microsoft Office PowerPoint</Application>
  <PresentationFormat>Custom</PresentationFormat>
  <Paragraphs>76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Unbounded</vt:lpstr>
      <vt:lpstr>Aptos</vt:lpstr>
      <vt:lpstr>Cabin</vt:lpstr>
      <vt:lpstr>Arial</vt:lpstr>
      <vt:lpstr>Unbounded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H. Mahesh</cp:lastModifiedBy>
  <cp:revision>1</cp:revision>
  <dcterms:created xsi:type="dcterms:W3CDTF">2025-10-06T17:21:47Z</dcterms:created>
  <dcterms:modified xsi:type="dcterms:W3CDTF">2025-10-06T17:25:18Z</dcterms:modified>
</cp:coreProperties>
</file>